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0" r:id="rId4"/>
    <p:sldId id="271" r:id="rId5"/>
    <p:sldId id="281" r:id="rId6"/>
    <p:sldId id="286" r:id="rId7"/>
    <p:sldId id="282" r:id="rId8"/>
    <p:sldId id="28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8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99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27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21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1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16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29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1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14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5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58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271F-5E92-4818-9F6C-529341A9345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1A88-A9D6-4139-A2FF-E026F46D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10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a@iro22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ru/observances/mother-language-d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unesco.org/news/predstoyashchee-desyatiletie-yazykov-korennyh-narodov-2022-2032-gg-budet-sosredotocheno-na" TargetMode="External"/><Relationship Id="rId2" Type="http://schemas.openxmlformats.org/officeDocument/2006/relationships/hyperlink" Target="https://undocs.org/ru/A/RES/74/1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iyil2019.org/all-resources/covid-19-pandemic-language-matter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p.ru/social/rodnye-yazyki-sokhranyat-na-federalnom-urovne.html" TargetMode="External"/><Relationship Id="rId2" Type="http://schemas.openxmlformats.org/officeDocument/2006/relationships/hyperlink" Target="http://duma.gov.ru/news/4785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n.ria.ru/20151020/1305072484.html" TargetMode="External"/><Relationship Id="rId4" Type="http://schemas.openxmlformats.org/officeDocument/2006/relationships/hyperlink" Target="https://rg.ru/2020/02/19/pod-ugrozoj-ischeznoveniia-nahodiatsia-18-iazykov-korennyh-narodov-rossii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103;&#1079;&#1099;&#1082;&#1080;&#1085;&#1072;&#1088;&#1086;&#1076;&#1086;&#1074;.&#1088;&#1092;/%D0%B8%D1%82%D0%BE%D0%B3%D0%B8%D0%B0%D0%BA%D1%86%D0%B8%D0%B8" TargetMode="External"/><Relationship Id="rId2" Type="http://schemas.openxmlformats.org/officeDocument/2006/relationships/hyperlink" Target="http://pressmia.ru/pressclub/20200221/95266426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&#1088;&#1086;&#1076;&#1085;&#1099;&#1077;&#1103;&#1079;&#1099;&#1082;&#1080;.&#1088;&#1092;/?p=673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 в Алтайском крае: сохранение, изучение, обучение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05942"/>
            <a:ext cx="9144000" cy="242969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Староселец Ольга Александровна, Россия, Алтайский край, </a:t>
            </a:r>
          </a:p>
          <a:p>
            <a:r>
              <a:rPr lang="ru-RU" dirty="0" smtClean="0"/>
              <a:t>КАУ ДПО «Алтайский институт развития образования имени Адриана Митрофановича </a:t>
            </a:r>
            <a:r>
              <a:rPr lang="ru-RU" dirty="0" err="1" smtClean="0"/>
              <a:t>Топорова</a:t>
            </a:r>
            <a:r>
              <a:rPr lang="ru-RU" dirty="0" smtClean="0"/>
              <a:t>», заведующий кафедрой гуманитарного образования, кандидат филологических наук, доцент,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soa@iro22.ru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19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Ежегодно 21 февраля в мире отмечается Международный день родного языка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9290"/>
            <a:ext cx="5181600" cy="38840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Международный день родного языка был утвержден на Генеральной конференции ЮНЕСКО в 1999 году и </a:t>
            </a:r>
            <a:r>
              <a:rPr lang="ru-RU" dirty="0">
                <a:hlinkClick r:id="rId3"/>
              </a:rPr>
              <a:t>отмечается во всем мире с 2000 года</a:t>
            </a:r>
            <a:r>
              <a:rPr lang="ru-RU" dirty="0"/>
              <a:t> в целях поощрения языкового и культурного разнообразия и многоязычия. Генеральная Ассамблея ООН приветствовала провозглашение этого дня в своей резолюции 2002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23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Международное десятилетие коренных народов мира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Генеральная Ассамблея ООН резолюцией от 18 декабря 2019 года провозгласила 2022-2032 годы Международным </a:t>
            </a:r>
            <a:r>
              <a:rPr lang="ru-RU" dirty="0">
                <a:hlinkClick r:id="rId2"/>
              </a:rPr>
              <a:t>десятилетием языков коренных народов мира</a:t>
            </a:r>
            <a:r>
              <a:rPr lang="ru-RU" dirty="0"/>
              <a:t>, чтобы привлечь внимание мировой общественности к проблеме катастрофической утраты многих языков коренных народов и мобилизовать заинтересованные стороны и ресурсы для их сохранения, возрождения и продвижения.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28 </a:t>
            </a:r>
            <a:r>
              <a:rPr lang="ru-RU" dirty="0"/>
              <a:t>февраля 2020 года в Мехико (Мексика) участники мероприятия высокого уровня "Проведение Десятилетия действий в интересах языков коренных народов" опубликовали стратегическую дорожную карту Десятилетия, где главное внимание уделено расширению прав и возможностей носителей языков коренных народов. Более 500 участников из 50 стран, в том числе министры, лидеры коренных народов, исследователи, государственные и частные партнеры, а также другие заинтересованные стороны и эксперты, приняли Лос-</a:t>
            </a:r>
            <a:r>
              <a:rPr lang="ru-RU" dirty="0" err="1"/>
              <a:t>Пиносскую</a:t>
            </a:r>
            <a:r>
              <a:rPr lang="ru-RU" dirty="0"/>
              <a:t> декларацию под </a:t>
            </a:r>
            <a:r>
              <a:rPr lang="ru-RU" dirty="0">
                <a:hlinkClick r:id="rId3"/>
              </a:rPr>
              <a:t>лозунгом</a:t>
            </a:r>
            <a:r>
              <a:rPr lang="ru-RU" dirty="0"/>
              <a:t> </a:t>
            </a:r>
            <a:r>
              <a:rPr lang="ru-RU" b="1" i="1" dirty="0">
                <a:solidFill>
                  <a:srgbClr val="FF0000"/>
                </a:solidFill>
              </a:rPr>
              <a:t>"Не делайте ничего для нас без нас".</a:t>
            </a:r>
          </a:p>
        </p:txBody>
      </p:sp>
    </p:spTree>
    <p:extLst>
      <p:ext uri="{BB962C8B-B14F-4D97-AF65-F5344CB8AC3E}">
        <p14:creationId xmlns:p14="http://schemas.microsoft.com/office/powerpoint/2010/main" xmlns="" val="14106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2022 год </a:t>
            </a:r>
            <a:r>
              <a:rPr lang="ru-RU" dirty="0" smtClean="0"/>
              <a:t>– </a:t>
            </a:r>
            <a:r>
              <a:rPr lang="ru-RU" sz="4000" dirty="0" smtClean="0">
                <a:solidFill>
                  <a:srgbClr val="FF0000"/>
                </a:solidFill>
              </a:rPr>
              <a:t>«Использование </a:t>
            </a:r>
            <a:r>
              <a:rPr lang="ru-RU" sz="4000" dirty="0">
                <a:solidFill>
                  <a:srgbClr val="FF0000"/>
                </a:solidFill>
              </a:rPr>
              <a:t>технологий при многоязычном обучении: вызовы и </a:t>
            </a:r>
            <a:r>
              <a:rPr lang="ru-RU" sz="4000" dirty="0" smtClean="0">
                <a:solidFill>
                  <a:srgbClr val="FF0000"/>
                </a:solidFill>
              </a:rPr>
              <a:t>возможности»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/>
              <a:t>В</a:t>
            </a:r>
            <a:r>
              <a:rPr lang="ru-RU" sz="3400" dirty="0" smtClean="0"/>
              <a:t> рамках темы </a:t>
            </a:r>
            <a:r>
              <a:rPr lang="ru-RU" sz="3400" dirty="0"/>
              <a:t>будет обсуждаться потенциальная роль технологий в продвижении многоязычного образования и поддержке развития качественного преподавания и обучения для всех.</a:t>
            </a:r>
          </a:p>
          <a:p>
            <a:r>
              <a:rPr lang="ru-RU" sz="3400" dirty="0"/>
              <a:t>ЮНЕСКО считает, что образование, основанное на родном языке, должно </a:t>
            </a:r>
            <a:r>
              <a:rPr lang="ru-RU" sz="3400" dirty="0">
                <a:hlinkClick r:id="rId2"/>
              </a:rPr>
              <a:t>начинаться с ранних лет</a:t>
            </a:r>
            <a:r>
              <a:rPr lang="ru-RU" sz="3400" dirty="0"/>
              <a:t>. Это важно в контексте пандемии COVID-19, так как она сопровождается распространением дезинформации, что затрудняет поиск точных и жизненно важных сведений о ней. Информация о пандемии и меры защиты и профилактики должны быть доступны каждому, в том числе и коренным народам.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72884"/>
            <a:ext cx="5181600" cy="3856819"/>
          </a:xfrm>
        </p:spPr>
      </p:pic>
    </p:spTree>
    <p:extLst>
      <p:ext uri="{BB962C8B-B14F-4D97-AF65-F5344CB8AC3E}">
        <p14:creationId xmlns:p14="http://schemas.microsoft.com/office/powerpoint/2010/main" xmlns="" val="215887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277 языков и диалектов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России насчитываются 193 национальности, </a:t>
            </a:r>
            <a:r>
              <a:rPr lang="ru-RU" dirty="0">
                <a:hlinkClick r:id="rId2"/>
              </a:rPr>
              <a:t>используются 277 языков и диалектов</a:t>
            </a:r>
            <a:r>
              <a:rPr lang="ru-RU" dirty="0"/>
              <a:t>. Только в российской системе образования функционирует более 100 языков, на 24 языках ведется обучение детей, 81 язык изучают в качестве предмета и факультативно.</a:t>
            </a:r>
          </a:p>
          <a:p>
            <a:r>
              <a:rPr lang="ru-RU" dirty="0"/>
              <a:t>У коренных народов ситуация </a:t>
            </a:r>
            <a:r>
              <a:rPr lang="ru-RU" dirty="0">
                <a:hlinkClick r:id="rId3"/>
              </a:rPr>
              <a:t>осложняется</a:t>
            </a:r>
            <a:r>
              <a:rPr lang="ru-RU" dirty="0"/>
              <a:t> отсутствием письменности некоторых из них, нехваткой педагогов, владеющим этим языком. У многих языков остались единицы носителей.</a:t>
            </a:r>
          </a:p>
          <a:p>
            <a:r>
              <a:rPr lang="ru-RU" dirty="0"/>
              <a:t>По данным языковедов, за последние 150 лет </a:t>
            </a:r>
            <a:r>
              <a:rPr lang="ru-RU" dirty="0">
                <a:hlinkClick r:id="rId4"/>
              </a:rPr>
              <a:t>в России исчезло 14 языков</a:t>
            </a:r>
            <a:r>
              <a:rPr lang="ru-RU" dirty="0"/>
              <a:t>. Из них пять – в постсоветский период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>
                <a:hlinkClick r:id="rId5"/>
              </a:rPr>
              <a:t>Красную книгу языков народов</a:t>
            </a:r>
            <a:r>
              <a:rPr lang="ru-RU" dirty="0"/>
              <a:t> России включено более 60 языков.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7385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20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4271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NotoSans"/>
              </a:rPr>
              <a:t>В 2020 году к Международному дню родного языка в РФ проходила </a:t>
            </a:r>
            <a:r>
              <a:rPr lang="ru-RU" dirty="0">
                <a:solidFill>
                  <a:srgbClr val="0075FF"/>
                </a:solidFill>
                <a:latin typeface="NotoSans"/>
                <a:hlinkClick r:id="rId2"/>
              </a:rPr>
              <a:t>Всероссийская акция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 "Родные языки России". Школьники с 1 по 11 класс записывали на видео стихотворение на родном языке и публиковали его в социальных сетях с указанием 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хештега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 #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РодныеЯзыкиРоссии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. В акции приняли участие более </a:t>
            </a:r>
            <a:r>
              <a:rPr lang="ru-RU" dirty="0">
                <a:solidFill>
                  <a:srgbClr val="0075FF"/>
                </a:solidFill>
                <a:latin typeface="NotoSans"/>
                <a:hlinkClick r:id="rId3"/>
              </a:rPr>
              <a:t>15 тысяч человек из 83 регионов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, которые прочитали стихотворения на более чем 82 языках народов России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Noto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7067" y="3139321"/>
            <a:ext cx="5139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NotoSans"/>
              </a:rPr>
              <a:t>В 2021 году также состоялась акция "Родные языки народов России". Школьники </a:t>
            </a:r>
            <a:r>
              <a:rPr lang="ru-RU" dirty="0">
                <a:solidFill>
                  <a:srgbClr val="0075FF"/>
                </a:solidFill>
                <a:latin typeface="NotoSans"/>
                <a:hlinkClick r:id="rId4"/>
              </a:rPr>
              <a:t>записывали на видео стихотворение на родном языке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 про родителей, свой город или село, историческое событие и выкладывали ролики в 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соцсетях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Инстаграм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", "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Вконтакте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" или 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ТiкТок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 с </a:t>
            </a:r>
            <a:r>
              <a:rPr lang="ru-RU" dirty="0" err="1">
                <a:solidFill>
                  <a:srgbClr val="000000"/>
                </a:solidFill>
                <a:latin typeface="NotoSans"/>
              </a:rPr>
              <a:t>хештегом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 #Родныеязыки2021. Все участники получили именной сертификат, а самые интересные работы были опубликованы на сайтах Министерства просвещения и Фонда родных языков.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4" y="2901856"/>
            <a:ext cx="5304310" cy="349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133" y="77118"/>
            <a:ext cx="67257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14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9255" y="815546"/>
            <a:ext cx="443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ru-RU" dirty="0" smtClean="0"/>
              <a:t>1 февраля по 21 февраля прошла акция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7938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177</Words>
  <Application>Microsoft Office PowerPoint</Application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Родные языки в Алтайском крае: сохранение, изучение, обучение</vt:lpstr>
      <vt:lpstr>Ежегодно 21 февраля в мире отмечается Международный день родного языка </vt:lpstr>
      <vt:lpstr>Международное десятилетие коренных народов мира</vt:lpstr>
      <vt:lpstr>2022 год – «Использование технологий при многоязычном обучении: вызовы и возможности»</vt:lpstr>
      <vt:lpstr>277 языков и диалектов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язык – основа национальной культуры</dc:title>
  <dc:creator>Староселец О.А.</dc:creator>
  <cp:lastModifiedBy>Татьяна</cp:lastModifiedBy>
  <cp:revision>46</cp:revision>
  <dcterms:created xsi:type="dcterms:W3CDTF">2021-02-03T03:15:00Z</dcterms:created>
  <dcterms:modified xsi:type="dcterms:W3CDTF">2022-04-18T17:35:12Z</dcterms:modified>
</cp:coreProperties>
</file>