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sldIdLst>
    <p:sldId id="256" r:id="rId2"/>
    <p:sldId id="269" r:id="rId3"/>
    <p:sldId id="270" r:id="rId4"/>
    <p:sldId id="271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6600"/>
    <a:srgbClr val="996600"/>
    <a:srgbClr val="95724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394" autoAdjust="0"/>
  </p:normalViewPr>
  <p:slideViewPr>
    <p:cSldViewPr snapToGrid="0">
      <p:cViewPr varScale="1">
        <p:scale>
          <a:sx n="78" d="100"/>
          <a:sy n="78" d="100"/>
        </p:scale>
        <p:origin x="-114" y="-6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B895DF-B783-4E18-9717-189B7610D2DB}" type="doc">
      <dgm:prSet loTypeId="urn:microsoft.com/office/officeart/2005/8/layout/radial5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C4F84244-2A53-43E4-BDF4-BE58F00C53E1}">
      <dgm:prSet phldrT="[Текст]" custT="1"/>
      <dgm:spPr>
        <a:ln>
          <a:solidFill>
            <a:srgbClr val="996600"/>
          </a:solidFill>
        </a:ln>
      </dgm:spPr>
      <dgm:t>
        <a:bodyPr/>
        <a:lstStyle/>
        <a:p>
          <a:pPr>
            <a:lnSpc>
              <a:spcPct val="200000"/>
            </a:lnSpc>
            <a:spcAft>
              <a:spcPts val="0"/>
            </a:spcAft>
          </a:pPr>
          <a:r>
            <a:rPr lang="ru-RU" sz="1400" b="1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ГЕРОИЧЕСКИЙ ЭПОС</a:t>
          </a:r>
        </a:p>
      </dgm:t>
    </dgm:pt>
    <dgm:pt modelId="{2033CC88-BD5C-4238-AEAC-792CA4C63007}" type="parTrans" cxnId="{564F2102-C9E8-4BD0-AE08-4AC903B0C427}">
      <dgm:prSet/>
      <dgm:spPr/>
      <dgm:t>
        <a:bodyPr/>
        <a:lstStyle/>
        <a:p>
          <a:endParaRPr lang="ru-RU"/>
        </a:p>
      </dgm:t>
    </dgm:pt>
    <dgm:pt modelId="{B206EF76-C70D-4B0F-9CB0-57908A415155}" type="sibTrans" cxnId="{564F2102-C9E8-4BD0-AE08-4AC903B0C427}">
      <dgm:prSet/>
      <dgm:spPr/>
      <dgm:t>
        <a:bodyPr/>
        <a:lstStyle/>
        <a:p>
          <a:endParaRPr lang="ru-RU"/>
        </a:p>
      </dgm:t>
    </dgm:pt>
    <dgm:pt modelId="{33CD9602-7099-4463-BA21-EFD1262F7837}">
      <dgm:prSet phldrT="[Текст]" custT="1"/>
      <dgm:spPr>
        <a:ln>
          <a:solidFill>
            <a:srgbClr val="996600"/>
          </a:solidFill>
        </a:ln>
      </dgm:spPr>
      <dgm:t>
        <a:bodyPr/>
        <a:lstStyle/>
        <a:p>
          <a:pPr>
            <a:lnSpc>
              <a:spcPct val="200000"/>
            </a:lnSpc>
            <a:spcAft>
              <a:spcPts val="0"/>
            </a:spcAft>
          </a:pPr>
          <a:r>
            <a:rPr lang="ru-RU" sz="1400" b="1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ИСТОРИЯ НАРОДА</a:t>
          </a:r>
        </a:p>
      </dgm:t>
    </dgm:pt>
    <dgm:pt modelId="{D64E0296-9A54-4330-AEAF-1FE42092E54C}" type="parTrans" cxnId="{C57561F4-8FE6-4D0E-A427-79D339CBD9EE}">
      <dgm:prSet/>
      <dgm:spPr/>
      <dgm:t>
        <a:bodyPr/>
        <a:lstStyle/>
        <a:p>
          <a:endParaRPr lang="ru-RU"/>
        </a:p>
      </dgm:t>
    </dgm:pt>
    <dgm:pt modelId="{84487246-0865-4A98-8E8E-402C6AB0D1D4}" type="sibTrans" cxnId="{C57561F4-8FE6-4D0E-A427-79D339CBD9EE}">
      <dgm:prSet/>
      <dgm:spPr/>
      <dgm:t>
        <a:bodyPr/>
        <a:lstStyle/>
        <a:p>
          <a:endParaRPr lang="ru-RU"/>
        </a:p>
      </dgm:t>
    </dgm:pt>
    <dgm:pt modelId="{DD692F4D-80C2-43FD-B0AA-969C0CF34D99}">
      <dgm:prSet phldrT="[Текст]" custT="1"/>
      <dgm:spPr>
        <a:ln>
          <a:solidFill>
            <a:srgbClr val="996600"/>
          </a:solidFill>
        </a:ln>
      </dgm:spPr>
      <dgm:t>
        <a:bodyPr/>
        <a:lstStyle/>
        <a:p>
          <a:pPr>
            <a:lnSpc>
              <a:spcPct val="200000"/>
            </a:lnSpc>
            <a:spcAft>
              <a:spcPts val="0"/>
            </a:spcAft>
          </a:pPr>
          <a:r>
            <a:rPr lang="ru-RU" sz="1400" b="1" u="none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ТРАДИЦИИ </a:t>
          </a:r>
        </a:p>
        <a:p>
          <a:pPr>
            <a:lnSpc>
              <a:spcPct val="200000"/>
            </a:lnSpc>
            <a:spcAft>
              <a:spcPts val="0"/>
            </a:spcAft>
          </a:pPr>
          <a:r>
            <a:rPr lang="ru-RU" sz="1400" b="1" u="none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 ОБЫЧАИ</a:t>
          </a:r>
        </a:p>
      </dgm:t>
    </dgm:pt>
    <dgm:pt modelId="{67200E26-DB98-4B94-8E49-4990A870B564}" type="parTrans" cxnId="{76BC44E9-F6B9-4637-AEB1-B597636EB894}">
      <dgm:prSet/>
      <dgm:spPr/>
      <dgm:t>
        <a:bodyPr/>
        <a:lstStyle/>
        <a:p>
          <a:endParaRPr lang="ru-RU"/>
        </a:p>
      </dgm:t>
    </dgm:pt>
    <dgm:pt modelId="{C5B774B0-988F-4B78-BA82-8A56E52DD3A1}" type="sibTrans" cxnId="{76BC44E9-F6B9-4637-AEB1-B597636EB894}">
      <dgm:prSet/>
      <dgm:spPr/>
      <dgm:t>
        <a:bodyPr/>
        <a:lstStyle/>
        <a:p>
          <a:endParaRPr lang="ru-RU"/>
        </a:p>
      </dgm:t>
    </dgm:pt>
    <dgm:pt modelId="{4E959913-1F17-4C16-9DB6-F7C365E92694}">
      <dgm:prSet phldrT="[Текст]" custT="1"/>
      <dgm:spPr>
        <a:ln>
          <a:solidFill>
            <a:srgbClr val="996600"/>
          </a:solidFill>
        </a:ln>
      </dgm:spPr>
      <dgm:t>
        <a:bodyPr/>
        <a:lstStyle/>
        <a:p>
          <a:pPr>
            <a:lnSpc>
              <a:spcPct val="200000"/>
            </a:lnSpc>
            <a:spcAft>
              <a:spcPts val="0"/>
            </a:spcAft>
          </a:pPr>
          <a:r>
            <a:rPr lang="ru-RU" sz="1400" b="1" u="none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МОРАЛЬНЫЕ УСТОИ</a:t>
          </a:r>
        </a:p>
      </dgm:t>
    </dgm:pt>
    <dgm:pt modelId="{5C08B178-807C-4E77-97B9-7ACA0850B3DB}" type="parTrans" cxnId="{FCA30AFC-E81C-47B4-BB19-ACDF5CD806DA}">
      <dgm:prSet/>
      <dgm:spPr/>
      <dgm:t>
        <a:bodyPr/>
        <a:lstStyle/>
        <a:p>
          <a:endParaRPr lang="ru-RU"/>
        </a:p>
      </dgm:t>
    </dgm:pt>
    <dgm:pt modelId="{65FC2C8F-E9A7-43DA-9B2F-094BF8C78475}" type="sibTrans" cxnId="{FCA30AFC-E81C-47B4-BB19-ACDF5CD806DA}">
      <dgm:prSet/>
      <dgm:spPr/>
      <dgm:t>
        <a:bodyPr/>
        <a:lstStyle/>
        <a:p>
          <a:endParaRPr lang="ru-RU"/>
        </a:p>
      </dgm:t>
    </dgm:pt>
    <dgm:pt modelId="{182C13FA-DE40-4001-BBAB-A7E2513F244D}">
      <dgm:prSet phldrT="[Текст]" custT="1"/>
      <dgm:spPr>
        <a:ln>
          <a:solidFill>
            <a:srgbClr val="996600"/>
          </a:solidFill>
        </a:ln>
      </dgm:spPr>
      <dgm:t>
        <a:bodyPr/>
        <a:lstStyle/>
        <a:p>
          <a:r>
            <a:rPr lang="ru-RU" sz="1400" b="1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БЫТ</a:t>
          </a:r>
        </a:p>
      </dgm:t>
    </dgm:pt>
    <dgm:pt modelId="{0132F817-F2DE-4F8C-BD9A-4C932CA2B3FB}" type="parTrans" cxnId="{0C3DFC52-6806-4541-A46C-6BD9EF51F5B9}">
      <dgm:prSet/>
      <dgm:spPr/>
      <dgm:t>
        <a:bodyPr/>
        <a:lstStyle/>
        <a:p>
          <a:endParaRPr lang="ru-RU"/>
        </a:p>
      </dgm:t>
    </dgm:pt>
    <dgm:pt modelId="{ADD32AB1-24E7-47D3-8889-CEBC3A86CC5E}" type="sibTrans" cxnId="{0C3DFC52-6806-4541-A46C-6BD9EF51F5B9}">
      <dgm:prSet/>
      <dgm:spPr/>
      <dgm:t>
        <a:bodyPr/>
        <a:lstStyle/>
        <a:p>
          <a:endParaRPr lang="ru-RU"/>
        </a:p>
      </dgm:t>
    </dgm:pt>
    <dgm:pt modelId="{BF576F08-65C7-4637-AA1E-80F850E51F94}">
      <dgm:prSet phldrT="[Текст]" custT="1"/>
      <dgm:spPr>
        <a:ln>
          <a:solidFill>
            <a:srgbClr val="996600"/>
          </a:solidFill>
        </a:ln>
      </dgm:spPr>
      <dgm:t>
        <a:bodyPr/>
        <a:lstStyle/>
        <a:p>
          <a:r>
            <a:rPr lang="ru-RU" sz="1400" b="1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КУЛЬТУРА </a:t>
          </a:r>
        </a:p>
      </dgm:t>
    </dgm:pt>
    <dgm:pt modelId="{55C01D6A-CFA5-4D7D-99EE-37F5D7D303C4}" type="parTrans" cxnId="{7F27F576-9595-487E-947F-78A8A1E7AB0E}">
      <dgm:prSet/>
      <dgm:spPr/>
      <dgm:t>
        <a:bodyPr/>
        <a:lstStyle/>
        <a:p>
          <a:endParaRPr lang="ru-RU"/>
        </a:p>
      </dgm:t>
    </dgm:pt>
    <dgm:pt modelId="{B5951A2E-0E55-4526-8291-8379B6066C8F}" type="sibTrans" cxnId="{7F27F576-9595-487E-947F-78A8A1E7AB0E}">
      <dgm:prSet/>
      <dgm:spPr/>
      <dgm:t>
        <a:bodyPr/>
        <a:lstStyle/>
        <a:p>
          <a:endParaRPr lang="ru-RU"/>
        </a:p>
      </dgm:t>
    </dgm:pt>
    <dgm:pt modelId="{07207A2C-8804-4902-9577-90AF91E72BCC}">
      <dgm:prSet phldrT="[Текст]" custT="1"/>
      <dgm:spPr>
        <a:ln>
          <a:solidFill>
            <a:srgbClr val="996600"/>
          </a:solidFill>
        </a:ln>
      </dgm:spPr>
      <dgm:t>
        <a:bodyPr/>
        <a:lstStyle/>
        <a:p>
          <a:pPr>
            <a:lnSpc>
              <a:spcPct val="200000"/>
            </a:lnSpc>
            <a:spcAft>
              <a:spcPts val="0"/>
            </a:spcAft>
          </a:pPr>
          <a:r>
            <a:rPr lang="ru-RU" sz="1400" b="1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ДУХОВННЫЕ ЦЕННОСТИ</a:t>
          </a:r>
        </a:p>
      </dgm:t>
    </dgm:pt>
    <dgm:pt modelId="{217C5B7D-18EF-4A44-A6C4-D750FC2FE6A8}" type="parTrans" cxnId="{BFC98BA8-3C24-4518-A5AB-2F487D61FAE3}">
      <dgm:prSet/>
      <dgm:spPr/>
      <dgm:t>
        <a:bodyPr/>
        <a:lstStyle/>
        <a:p>
          <a:endParaRPr lang="ru-RU"/>
        </a:p>
      </dgm:t>
    </dgm:pt>
    <dgm:pt modelId="{7AC3E61E-7BAE-4A6C-988D-5DBF6181CC3F}" type="sibTrans" cxnId="{BFC98BA8-3C24-4518-A5AB-2F487D61FAE3}">
      <dgm:prSet/>
      <dgm:spPr/>
      <dgm:t>
        <a:bodyPr/>
        <a:lstStyle/>
        <a:p>
          <a:endParaRPr lang="ru-RU"/>
        </a:p>
      </dgm:t>
    </dgm:pt>
    <dgm:pt modelId="{CC18A110-F097-4803-BB90-FA5EDD78622E}" type="pres">
      <dgm:prSet presAssocID="{E6B895DF-B783-4E18-9717-189B7610D2D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A19621-188D-43CC-B83D-FB3A98060B98}" type="pres">
      <dgm:prSet presAssocID="{C4F84244-2A53-43E4-BDF4-BE58F00C53E1}" presName="centerShape" presStyleLbl="node0" presStyleIdx="0" presStyleCnt="1"/>
      <dgm:spPr/>
      <dgm:t>
        <a:bodyPr/>
        <a:lstStyle/>
        <a:p>
          <a:endParaRPr lang="ru-RU"/>
        </a:p>
      </dgm:t>
    </dgm:pt>
    <dgm:pt modelId="{19DAB769-2314-418E-BB87-D0D952B65F35}" type="pres">
      <dgm:prSet presAssocID="{D64E0296-9A54-4330-AEAF-1FE42092E54C}" presName="parTrans" presStyleLbl="sibTrans2D1" presStyleIdx="0" presStyleCnt="6"/>
      <dgm:spPr/>
      <dgm:t>
        <a:bodyPr/>
        <a:lstStyle/>
        <a:p>
          <a:endParaRPr lang="ru-RU"/>
        </a:p>
      </dgm:t>
    </dgm:pt>
    <dgm:pt modelId="{7D1921FD-22F9-4F1A-9E30-37883754CCFA}" type="pres">
      <dgm:prSet presAssocID="{D64E0296-9A54-4330-AEAF-1FE42092E54C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802C0501-72C8-4B45-8476-6362FD22C177}" type="pres">
      <dgm:prSet presAssocID="{33CD9602-7099-4463-BA21-EFD1262F7837}" presName="node" presStyleLbl="node1" presStyleIdx="0" presStyleCnt="6" custRadScaleRad="942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A3DE7C-8C7E-48A0-AF95-3F76B0604DB9}" type="pres">
      <dgm:prSet presAssocID="{67200E26-DB98-4B94-8E49-4990A870B564}" presName="parTrans" presStyleLbl="sibTrans2D1" presStyleIdx="1" presStyleCnt="6"/>
      <dgm:spPr/>
      <dgm:t>
        <a:bodyPr/>
        <a:lstStyle/>
        <a:p>
          <a:endParaRPr lang="ru-RU"/>
        </a:p>
      </dgm:t>
    </dgm:pt>
    <dgm:pt modelId="{0F39BF41-E941-42F5-A4AC-85961097C57B}" type="pres">
      <dgm:prSet presAssocID="{67200E26-DB98-4B94-8E49-4990A870B564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7850D348-203B-4CA3-9084-DE6FB37B215F}" type="pres">
      <dgm:prSet presAssocID="{DD692F4D-80C2-43FD-B0AA-969C0CF34D9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D54371-A99C-4F11-BCA0-793B828378DD}" type="pres">
      <dgm:prSet presAssocID="{217C5B7D-18EF-4A44-A6C4-D750FC2FE6A8}" presName="parTrans" presStyleLbl="sibTrans2D1" presStyleIdx="2" presStyleCnt="6"/>
      <dgm:spPr/>
      <dgm:t>
        <a:bodyPr/>
        <a:lstStyle/>
        <a:p>
          <a:endParaRPr lang="ru-RU"/>
        </a:p>
      </dgm:t>
    </dgm:pt>
    <dgm:pt modelId="{4AB5965F-EBFB-48FC-9552-167F88BA5308}" type="pres">
      <dgm:prSet presAssocID="{217C5B7D-18EF-4A44-A6C4-D750FC2FE6A8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105B6D9F-1445-43C2-8C20-65737D86A839}" type="pres">
      <dgm:prSet presAssocID="{07207A2C-8804-4902-9577-90AF91E72BC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4B264-4236-4DFB-BC5B-C2D188D2DB82}" type="pres">
      <dgm:prSet presAssocID="{5C08B178-807C-4E77-97B9-7ACA0850B3DB}" presName="parTrans" presStyleLbl="sibTrans2D1" presStyleIdx="3" presStyleCnt="6"/>
      <dgm:spPr/>
      <dgm:t>
        <a:bodyPr/>
        <a:lstStyle/>
        <a:p>
          <a:endParaRPr lang="ru-RU"/>
        </a:p>
      </dgm:t>
    </dgm:pt>
    <dgm:pt modelId="{06B207B3-C57D-41E7-88FC-4FB16B194705}" type="pres">
      <dgm:prSet presAssocID="{5C08B178-807C-4E77-97B9-7ACA0850B3DB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835E5942-CDFB-491C-A954-B5EF939B40EE}" type="pres">
      <dgm:prSet presAssocID="{4E959913-1F17-4C16-9DB6-F7C365E92694}" presName="node" presStyleLbl="node1" presStyleIdx="3" presStyleCnt="6" custRadScaleRad="97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087EB2-F7D7-4405-A6B8-B6CB54D5D4C8}" type="pres">
      <dgm:prSet presAssocID="{0132F817-F2DE-4F8C-BD9A-4C932CA2B3FB}" presName="parTrans" presStyleLbl="sibTrans2D1" presStyleIdx="4" presStyleCnt="6"/>
      <dgm:spPr/>
      <dgm:t>
        <a:bodyPr/>
        <a:lstStyle/>
        <a:p>
          <a:endParaRPr lang="ru-RU"/>
        </a:p>
      </dgm:t>
    </dgm:pt>
    <dgm:pt modelId="{478BF072-F13B-4341-AFD1-6B3FC2A70135}" type="pres">
      <dgm:prSet presAssocID="{0132F817-F2DE-4F8C-BD9A-4C932CA2B3FB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97D0A9E7-C0BA-4FEF-84ED-0CB35FC64B91}" type="pres">
      <dgm:prSet presAssocID="{182C13FA-DE40-4001-BBAB-A7E2513F244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5052BD-D9FD-4760-BE63-5919AEADC775}" type="pres">
      <dgm:prSet presAssocID="{55C01D6A-CFA5-4D7D-99EE-37F5D7D303C4}" presName="parTrans" presStyleLbl="sibTrans2D1" presStyleIdx="5" presStyleCnt="6"/>
      <dgm:spPr/>
      <dgm:t>
        <a:bodyPr/>
        <a:lstStyle/>
        <a:p>
          <a:endParaRPr lang="ru-RU"/>
        </a:p>
      </dgm:t>
    </dgm:pt>
    <dgm:pt modelId="{2EC13078-1397-4E90-B155-5AC2C6241E43}" type="pres">
      <dgm:prSet presAssocID="{55C01D6A-CFA5-4D7D-99EE-37F5D7D303C4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43B2A56E-F373-446F-B18D-8A4D3E2BD878}" type="pres">
      <dgm:prSet presAssocID="{BF576F08-65C7-4637-AA1E-80F850E51F9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C22880-EE38-457C-98A3-343F065849A1}" type="presOf" srcId="{55C01D6A-CFA5-4D7D-99EE-37F5D7D303C4}" destId="{435052BD-D9FD-4760-BE63-5919AEADC775}" srcOrd="0" destOrd="0" presId="urn:microsoft.com/office/officeart/2005/8/layout/radial5"/>
    <dgm:cxn modelId="{F6303701-CC5F-4C06-B238-46DA737B8E2F}" type="presOf" srcId="{DD692F4D-80C2-43FD-B0AA-969C0CF34D99}" destId="{7850D348-203B-4CA3-9084-DE6FB37B215F}" srcOrd="0" destOrd="0" presId="urn:microsoft.com/office/officeart/2005/8/layout/radial5"/>
    <dgm:cxn modelId="{C57561F4-8FE6-4D0E-A427-79D339CBD9EE}" srcId="{C4F84244-2A53-43E4-BDF4-BE58F00C53E1}" destId="{33CD9602-7099-4463-BA21-EFD1262F7837}" srcOrd="0" destOrd="0" parTransId="{D64E0296-9A54-4330-AEAF-1FE42092E54C}" sibTransId="{84487246-0865-4A98-8E8E-402C6AB0D1D4}"/>
    <dgm:cxn modelId="{3DD6503F-7684-4E83-89A0-9D2AEF79A7F3}" type="presOf" srcId="{55C01D6A-CFA5-4D7D-99EE-37F5D7D303C4}" destId="{2EC13078-1397-4E90-B155-5AC2C6241E43}" srcOrd="1" destOrd="0" presId="urn:microsoft.com/office/officeart/2005/8/layout/radial5"/>
    <dgm:cxn modelId="{FCA30AFC-E81C-47B4-BB19-ACDF5CD806DA}" srcId="{C4F84244-2A53-43E4-BDF4-BE58F00C53E1}" destId="{4E959913-1F17-4C16-9DB6-F7C365E92694}" srcOrd="3" destOrd="0" parTransId="{5C08B178-807C-4E77-97B9-7ACA0850B3DB}" sibTransId="{65FC2C8F-E9A7-43DA-9B2F-094BF8C78475}"/>
    <dgm:cxn modelId="{9B44D967-A495-46FE-B49B-AC243A2E2387}" type="presOf" srcId="{E6B895DF-B783-4E18-9717-189B7610D2DB}" destId="{CC18A110-F097-4803-BB90-FA5EDD78622E}" srcOrd="0" destOrd="0" presId="urn:microsoft.com/office/officeart/2005/8/layout/radial5"/>
    <dgm:cxn modelId="{21FE386D-1C4A-40E8-89C9-75AC3DAA5696}" type="presOf" srcId="{0132F817-F2DE-4F8C-BD9A-4C932CA2B3FB}" destId="{A5087EB2-F7D7-4405-A6B8-B6CB54D5D4C8}" srcOrd="0" destOrd="0" presId="urn:microsoft.com/office/officeart/2005/8/layout/radial5"/>
    <dgm:cxn modelId="{86AB7839-A289-45DA-9C0E-A2AB15108E6D}" type="presOf" srcId="{217C5B7D-18EF-4A44-A6C4-D750FC2FE6A8}" destId="{21D54371-A99C-4F11-BCA0-793B828378DD}" srcOrd="0" destOrd="0" presId="urn:microsoft.com/office/officeart/2005/8/layout/radial5"/>
    <dgm:cxn modelId="{55E7DBDA-B369-4076-94BD-36391084C46B}" type="presOf" srcId="{C4F84244-2A53-43E4-BDF4-BE58F00C53E1}" destId="{F6A19621-188D-43CC-B83D-FB3A98060B98}" srcOrd="0" destOrd="0" presId="urn:microsoft.com/office/officeart/2005/8/layout/radial5"/>
    <dgm:cxn modelId="{EC59A92F-71BC-431F-9EEA-1A09073A7E74}" type="presOf" srcId="{182C13FA-DE40-4001-BBAB-A7E2513F244D}" destId="{97D0A9E7-C0BA-4FEF-84ED-0CB35FC64B91}" srcOrd="0" destOrd="0" presId="urn:microsoft.com/office/officeart/2005/8/layout/radial5"/>
    <dgm:cxn modelId="{0C3DFC52-6806-4541-A46C-6BD9EF51F5B9}" srcId="{C4F84244-2A53-43E4-BDF4-BE58F00C53E1}" destId="{182C13FA-DE40-4001-BBAB-A7E2513F244D}" srcOrd="4" destOrd="0" parTransId="{0132F817-F2DE-4F8C-BD9A-4C932CA2B3FB}" sibTransId="{ADD32AB1-24E7-47D3-8889-CEBC3A86CC5E}"/>
    <dgm:cxn modelId="{F8EACFDF-4B1D-4AEF-A8CA-C4C1F81A669B}" type="presOf" srcId="{33CD9602-7099-4463-BA21-EFD1262F7837}" destId="{802C0501-72C8-4B45-8476-6362FD22C177}" srcOrd="0" destOrd="0" presId="urn:microsoft.com/office/officeart/2005/8/layout/radial5"/>
    <dgm:cxn modelId="{95161959-FE96-4F24-B6F7-9E6FFAFD5076}" type="presOf" srcId="{4E959913-1F17-4C16-9DB6-F7C365E92694}" destId="{835E5942-CDFB-491C-A954-B5EF939B40EE}" srcOrd="0" destOrd="0" presId="urn:microsoft.com/office/officeart/2005/8/layout/radial5"/>
    <dgm:cxn modelId="{B19E636A-DA2E-4C0F-8D8F-F8C427E98966}" type="presOf" srcId="{217C5B7D-18EF-4A44-A6C4-D750FC2FE6A8}" destId="{4AB5965F-EBFB-48FC-9552-167F88BA5308}" srcOrd="1" destOrd="0" presId="urn:microsoft.com/office/officeart/2005/8/layout/radial5"/>
    <dgm:cxn modelId="{1C36F26B-A91A-4D3F-9161-FA5B9185077C}" type="presOf" srcId="{67200E26-DB98-4B94-8E49-4990A870B564}" destId="{0F39BF41-E941-42F5-A4AC-85961097C57B}" srcOrd="1" destOrd="0" presId="urn:microsoft.com/office/officeart/2005/8/layout/radial5"/>
    <dgm:cxn modelId="{76BC44E9-F6B9-4637-AEB1-B597636EB894}" srcId="{C4F84244-2A53-43E4-BDF4-BE58F00C53E1}" destId="{DD692F4D-80C2-43FD-B0AA-969C0CF34D99}" srcOrd="1" destOrd="0" parTransId="{67200E26-DB98-4B94-8E49-4990A870B564}" sibTransId="{C5B774B0-988F-4B78-BA82-8A56E52DD3A1}"/>
    <dgm:cxn modelId="{1D0F8229-972E-40DA-B9DB-898946A0939E}" type="presOf" srcId="{D64E0296-9A54-4330-AEAF-1FE42092E54C}" destId="{7D1921FD-22F9-4F1A-9E30-37883754CCFA}" srcOrd="1" destOrd="0" presId="urn:microsoft.com/office/officeart/2005/8/layout/radial5"/>
    <dgm:cxn modelId="{68CD6111-B212-4E62-9A41-00F4C4EB5B1C}" type="presOf" srcId="{5C08B178-807C-4E77-97B9-7ACA0850B3DB}" destId="{06B207B3-C57D-41E7-88FC-4FB16B194705}" srcOrd="1" destOrd="0" presId="urn:microsoft.com/office/officeart/2005/8/layout/radial5"/>
    <dgm:cxn modelId="{7F27F576-9595-487E-947F-78A8A1E7AB0E}" srcId="{C4F84244-2A53-43E4-BDF4-BE58F00C53E1}" destId="{BF576F08-65C7-4637-AA1E-80F850E51F94}" srcOrd="5" destOrd="0" parTransId="{55C01D6A-CFA5-4D7D-99EE-37F5D7D303C4}" sibTransId="{B5951A2E-0E55-4526-8291-8379B6066C8F}"/>
    <dgm:cxn modelId="{564F2102-C9E8-4BD0-AE08-4AC903B0C427}" srcId="{E6B895DF-B783-4E18-9717-189B7610D2DB}" destId="{C4F84244-2A53-43E4-BDF4-BE58F00C53E1}" srcOrd="0" destOrd="0" parTransId="{2033CC88-BD5C-4238-AEAC-792CA4C63007}" sibTransId="{B206EF76-C70D-4B0F-9CB0-57908A415155}"/>
    <dgm:cxn modelId="{2B546D71-A94C-438B-88F2-BC53A240F992}" type="presOf" srcId="{67200E26-DB98-4B94-8E49-4990A870B564}" destId="{08A3DE7C-8C7E-48A0-AF95-3F76B0604DB9}" srcOrd="0" destOrd="0" presId="urn:microsoft.com/office/officeart/2005/8/layout/radial5"/>
    <dgm:cxn modelId="{53A100B7-4C1A-49F5-9EE1-13AAD0743A0B}" type="presOf" srcId="{0132F817-F2DE-4F8C-BD9A-4C932CA2B3FB}" destId="{478BF072-F13B-4341-AFD1-6B3FC2A70135}" srcOrd="1" destOrd="0" presId="urn:microsoft.com/office/officeart/2005/8/layout/radial5"/>
    <dgm:cxn modelId="{1B3CABF3-F248-4497-8A15-3337A856C55E}" type="presOf" srcId="{D64E0296-9A54-4330-AEAF-1FE42092E54C}" destId="{19DAB769-2314-418E-BB87-D0D952B65F35}" srcOrd="0" destOrd="0" presId="urn:microsoft.com/office/officeart/2005/8/layout/radial5"/>
    <dgm:cxn modelId="{694F5BF8-1CA7-4FDE-8351-B16FC545EC8A}" type="presOf" srcId="{BF576F08-65C7-4637-AA1E-80F850E51F94}" destId="{43B2A56E-F373-446F-B18D-8A4D3E2BD878}" srcOrd="0" destOrd="0" presId="urn:microsoft.com/office/officeart/2005/8/layout/radial5"/>
    <dgm:cxn modelId="{99DB9026-77C8-4C00-B2DF-9D3AFE9BC473}" type="presOf" srcId="{5C08B178-807C-4E77-97B9-7ACA0850B3DB}" destId="{BBA4B264-4236-4DFB-BC5B-C2D188D2DB82}" srcOrd="0" destOrd="0" presId="urn:microsoft.com/office/officeart/2005/8/layout/radial5"/>
    <dgm:cxn modelId="{E7A73690-2083-42BD-864B-8EBC42CC0968}" type="presOf" srcId="{07207A2C-8804-4902-9577-90AF91E72BCC}" destId="{105B6D9F-1445-43C2-8C20-65737D86A839}" srcOrd="0" destOrd="0" presId="urn:microsoft.com/office/officeart/2005/8/layout/radial5"/>
    <dgm:cxn modelId="{BFC98BA8-3C24-4518-A5AB-2F487D61FAE3}" srcId="{C4F84244-2A53-43E4-BDF4-BE58F00C53E1}" destId="{07207A2C-8804-4902-9577-90AF91E72BCC}" srcOrd="2" destOrd="0" parTransId="{217C5B7D-18EF-4A44-A6C4-D750FC2FE6A8}" sibTransId="{7AC3E61E-7BAE-4A6C-988D-5DBF6181CC3F}"/>
    <dgm:cxn modelId="{94002BD9-A6C5-4FF5-B2D8-AA53F4EFD445}" type="presParOf" srcId="{CC18A110-F097-4803-BB90-FA5EDD78622E}" destId="{F6A19621-188D-43CC-B83D-FB3A98060B98}" srcOrd="0" destOrd="0" presId="urn:microsoft.com/office/officeart/2005/8/layout/radial5"/>
    <dgm:cxn modelId="{C7B9D873-6B38-47C8-AB4A-6C9B3DFFA1C0}" type="presParOf" srcId="{CC18A110-F097-4803-BB90-FA5EDD78622E}" destId="{19DAB769-2314-418E-BB87-D0D952B65F35}" srcOrd="1" destOrd="0" presId="urn:microsoft.com/office/officeart/2005/8/layout/radial5"/>
    <dgm:cxn modelId="{9FD0113C-9ED3-44C6-9573-894BB45455F1}" type="presParOf" srcId="{19DAB769-2314-418E-BB87-D0D952B65F35}" destId="{7D1921FD-22F9-4F1A-9E30-37883754CCFA}" srcOrd="0" destOrd="0" presId="urn:microsoft.com/office/officeart/2005/8/layout/radial5"/>
    <dgm:cxn modelId="{0A1E9BEA-8D16-4E90-B277-DA1155597E49}" type="presParOf" srcId="{CC18A110-F097-4803-BB90-FA5EDD78622E}" destId="{802C0501-72C8-4B45-8476-6362FD22C177}" srcOrd="2" destOrd="0" presId="urn:microsoft.com/office/officeart/2005/8/layout/radial5"/>
    <dgm:cxn modelId="{FDF9BA25-7CF6-4FFA-9BB3-19AEDC1494C7}" type="presParOf" srcId="{CC18A110-F097-4803-BB90-FA5EDD78622E}" destId="{08A3DE7C-8C7E-48A0-AF95-3F76B0604DB9}" srcOrd="3" destOrd="0" presId="urn:microsoft.com/office/officeart/2005/8/layout/radial5"/>
    <dgm:cxn modelId="{1CCBCD13-0AF7-49B0-B239-E0BFF8007427}" type="presParOf" srcId="{08A3DE7C-8C7E-48A0-AF95-3F76B0604DB9}" destId="{0F39BF41-E941-42F5-A4AC-85961097C57B}" srcOrd="0" destOrd="0" presId="urn:microsoft.com/office/officeart/2005/8/layout/radial5"/>
    <dgm:cxn modelId="{4ADE5BCB-FF96-44B5-9B24-C5F16F77E77B}" type="presParOf" srcId="{CC18A110-F097-4803-BB90-FA5EDD78622E}" destId="{7850D348-203B-4CA3-9084-DE6FB37B215F}" srcOrd="4" destOrd="0" presId="urn:microsoft.com/office/officeart/2005/8/layout/radial5"/>
    <dgm:cxn modelId="{A162EDBB-4413-4166-ACDA-33AF96F3F245}" type="presParOf" srcId="{CC18A110-F097-4803-BB90-FA5EDD78622E}" destId="{21D54371-A99C-4F11-BCA0-793B828378DD}" srcOrd="5" destOrd="0" presId="urn:microsoft.com/office/officeart/2005/8/layout/radial5"/>
    <dgm:cxn modelId="{37B60150-2782-4F30-B7BE-0EFEA81C0F5D}" type="presParOf" srcId="{21D54371-A99C-4F11-BCA0-793B828378DD}" destId="{4AB5965F-EBFB-48FC-9552-167F88BA5308}" srcOrd="0" destOrd="0" presId="urn:microsoft.com/office/officeart/2005/8/layout/radial5"/>
    <dgm:cxn modelId="{C2210E73-1A28-41AD-BCF3-0385F9F4DA3A}" type="presParOf" srcId="{CC18A110-F097-4803-BB90-FA5EDD78622E}" destId="{105B6D9F-1445-43C2-8C20-65737D86A839}" srcOrd="6" destOrd="0" presId="urn:microsoft.com/office/officeart/2005/8/layout/radial5"/>
    <dgm:cxn modelId="{61AA4301-1950-48D9-984B-C33F93AD7222}" type="presParOf" srcId="{CC18A110-F097-4803-BB90-FA5EDD78622E}" destId="{BBA4B264-4236-4DFB-BC5B-C2D188D2DB82}" srcOrd="7" destOrd="0" presId="urn:microsoft.com/office/officeart/2005/8/layout/radial5"/>
    <dgm:cxn modelId="{6817DBAB-C8EC-4BAF-912C-1D7345969D52}" type="presParOf" srcId="{BBA4B264-4236-4DFB-BC5B-C2D188D2DB82}" destId="{06B207B3-C57D-41E7-88FC-4FB16B194705}" srcOrd="0" destOrd="0" presId="urn:microsoft.com/office/officeart/2005/8/layout/radial5"/>
    <dgm:cxn modelId="{32D9F2AE-6D66-4B7A-9491-8E19123AF5FC}" type="presParOf" srcId="{CC18A110-F097-4803-BB90-FA5EDD78622E}" destId="{835E5942-CDFB-491C-A954-B5EF939B40EE}" srcOrd="8" destOrd="0" presId="urn:microsoft.com/office/officeart/2005/8/layout/radial5"/>
    <dgm:cxn modelId="{C429F172-81B9-4A80-87B0-92062013CF15}" type="presParOf" srcId="{CC18A110-F097-4803-BB90-FA5EDD78622E}" destId="{A5087EB2-F7D7-4405-A6B8-B6CB54D5D4C8}" srcOrd="9" destOrd="0" presId="urn:microsoft.com/office/officeart/2005/8/layout/radial5"/>
    <dgm:cxn modelId="{2276E747-B6FA-4384-AEAA-55EB77853534}" type="presParOf" srcId="{A5087EB2-F7D7-4405-A6B8-B6CB54D5D4C8}" destId="{478BF072-F13B-4341-AFD1-6B3FC2A70135}" srcOrd="0" destOrd="0" presId="urn:microsoft.com/office/officeart/2005/8/layout/radial5"/>
    <dgm:cxn modelId="{36516E60-2E41-40DC-AC9A-7B4CD3FA2045}" type="presParOf" srcId="{CC18A110-F097-4803-BB90-FA5EDD78622E}" destId="{97D0A9E7-C0BA-4FEF-84ED-0CB35FC64B91}" srcOrd="10" destOrd="0" presId="urn:microsoft.com/office/officeart/2005/8/layout/radial5"/>
    <dgm:cxn modelId="{95FA68BD-1AD7-4FCA-A55F-E4524BC16D31}" type="presParOf" srcId="{CC18A110-F097-4803-BB90-FA5EDD78622E}" destId="{435052BD-D9FD-4760-BE63-5919AEADC775}" srcOrd="11" destOrd="0" presId="urn:microsoft.com/office/officeart/2005/8/layout/radial5"/>
    <dgm:cxn modelId="{0B6DDB78-A4D6-4A6A-8078-6F69FD348108}" type="presParOf" srcId="{435052BD-D9FD-4760-BE63-5919AEADC775}" destId="{2EC13078-1397-4E90-B155-5AC2C6241E43}" srcOrd="0" destOrd="0" presId="urn:microsoft.com/office/officeart/2005/8/layout/radial5"/>
    <dgm:cxn modelId="{6625926D-EDF8-49B5-BABD-8B8256E06D09}" type="presParOf" srcId="{CC18A110-F097-4803-BB90-FA5EDD78622E}" destId="{43B2A56E-F373-446F-B18D-8A4D3E2BD878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A19621-188D-43CC-B83D-FB3A98060B98}">
      <dsp:nvSpPr>
        <dsp:cNvPr id="0" name=""/>
        <dsp:cNvSpPr/>
      </dsp:nvSpPr>
      <dsp:spPr>
        <a:xfrm>
          <a:off x="4348127" y="2420753"/>
          <a:ext cx="1725002" cy="17250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99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2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ГЕРОИЧЕСКИЙ ЭПОС</a:t>
          </a:r>
        </a:p>
      </dsp:txBody>
      <dsp:txXfrm>
        <a:off x="4600748" y="2673374"/>
        <a:ext cx="1219760" cy="1219760"/>
      </dsp:txXfrm>
    </dsp:sp>
    <dsp:sp modelId="{19DAB769-2314-418E-BB87-D0D952B65F35}">
      <dsp:nvSpPr>
        <dsp:cNvPr id="0" name=""/>
        <dsp:cNvSpPr/>
      </dsp:nvSpPr>
      <dsp:spPr>
        <a:xfrm rot="16200000">
          <a:off x="5064146" y="1859412"/>
          <a:ext cx="292963" cy="58650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5108091" y="2020657"/>
        <a:ext cx="205074" cy="351901"/>
      </dsp:txXfrm>
    </dsp:sp>
    <dsp:sp modelId="{802C0501-72C8-4B45-8476-6362FD22C177}">
      <dsp:nvSpPr>
        <dsp:cNvPr id="0" name=""/>
        <dsp:cNvSpPr/>
      </dsp:nvSpPr>
      <dsp:spPr>
        <a:xfrm>
          <a:off x="4348127" y="142987"/>
          <a:ext cx="1725002" cy="17250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99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2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ИСТОРИЯ НАРОДА</a:t>
          </a:r>
        </a:p>
      </dsp:txBody>
      <dsp:txXfrm>
        <a:off x="4600748" y="395608"/>
        <a:ext cx="1219760" cy="1219760"/>
      </dsp:txXfrm>
    </dsp:sp>
    <dsp:sp modelId="{08A3DE7C-8C7E-48A0-AF95-3F76B0604DB9}">
      <dsp:nvSpPr>
        <dsp:cNvPr id="0" name=""/>
        <dsp:cNvSpPr/>
      </dsp:nvSpPr>
      <dsp:spPr>
        <a:xfrm rot="19800000">
          <a:off x="6064849" y="2390947"/>
          <a:ext cx="366749" cy="58650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072219" y="2535753"/>
        <a:ext cx="256724" cy="351901"/>
      </dsp:txXfrm>
    </dsp:sp>
    <dsp:sp modelId="{7850D348-203B-4CA3-9084-DE6FB37B215F}">
      <dsp:nvSpPr>
        <dsp:cNvPr id="0" name=""/>
        <dsp:cNvSpPr/>
      </dsp:nvSpPr>
      <dsp:spPr>
        <a:xfrm>
          <a:off x="6441296" y="1212261"/>
          <a:ext cx="1725002" cy="17250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99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200000"/>
            </a:lnSpc>
            <a:spcBef>
              <a:spcPct val="0"/>
            </a:spcBef>
            <a:spcAft>
              <a:spcPts val="0"/>
            </a:spcAft>
          </a:pPr>
          <a:r>
            <a:rPr lang="ru-RU" sz="1400" b="1" u="none" kern="1200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ТРАДИЦИИ </a:t>
          </a:r>
        </a:p>
        <a:p>
          <a:pPr lvl="0" algn="ctr" defTabSz="622300">
            <a:lnSpc>
              <a:spcPct val="200000"/>
            </a:lnSpc>
            <a:spcBef>
              <a:spcPct val="0"/>
            </a:spcBef>
            <a:spcAft>
              <a:spcPts val="0"/>
            </a:spcAft>
          </a:pPr>
          <a:r>
            <a:rPr lang="ru-RU" sz="1400" b="1" u="none" kern="1200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 ОБЫЧАИ</a:t>
          </a:r>
        </a:p>
      </dsp:txBody>
      <dsp:txXfrm>
        <a:off x="6693917" y="1464882"/>
        <a:ext cx="1219760" cy="1219760"/>
      </dsp:txXfrm>
    </dsp:sp>
    <dsp:sp modelId="{21D54371-A99C-4F11-BCA0-793B828378DD}">
      <dsp:nvSpPr>
        <dsp:cNvPr id="0" name=""/>
        <dsp:cNvSpPr/>
      </dsp:nvSpPr>
      <dsp:spPr>
        <a:xfrm rot="1800000">
          <a:off x="6064849" y="3589060"/>
          <a:ext cx="366749" cy="58650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072219" y="3678854"/>
        <a:ext cx="256724" cy="351901"/>
      </dsp:txXfrm>
    </dsp:sp>
    <dsp:sp modelId="{105B6D9F-1445-43C2-8C20-65737D86A839}">
      <dsp:nvSpPr>
        <dsp:cNvPr id="0" name=""/>
        <dsp:cNvSpPr/>
      </dsp:nvSpPr>
      <dsp:spPr>
        <a:xfrm>
          <a:off x="6441296" y="3629244"/>
          <a:ext cx="1725002" cy="17250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99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2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ДУХОВННЫЕ ЦЕННОСТИ</a:t>
          </a:r>
        </a:p>
      </dsp:txBody>
      <dsp:txXfrm>
        <a:off x="6693917" y="3881865"/>
        <a:ext cx="1219760" cy="1219760"/>
      </dsp:txXfrm>
    </dsp:sp>
    <dsp:sp modelId="{BBA4B264-4236-4DFB-BC5B-C2D188D2DB82}">
      <dsp:nvSpPr>
        <dsp:cNvPr id="0" name=""/>
        <dsp:cNvSpPr/>
      </dsp:nvSpPr>
      <dsp:spPr>
        <a:xfrm rot="5400000">
          <a:off x="5043650" y="4158106"/>
          <a:ext cx="333956" cy="58650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5093744" y="4225313"/>
        <a:ext cx="233769" cy="351901"/>
      </dsp:txXfrm>
    </dsp:sp>
    <dsp:sp modelId="{835E5942-CDFB-491C-A954-B5EF939B40EE}">
      <dsp:nvSpPr>
        <dsp:cNvPr id="0" name=""/>
        <dsp:cNvSpPr/>
      </dsp:nvSpPr>
      <dsp:spPr>
        <a:xfrm>
          <a:off x="4348127" y="4775861"/>
          <a:ext cx="1725002" cy="17250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99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200000"/>
            </a:lnSpc>
            <a:spcBef>
              <a:spcPct val="0"/>
            </a:spcBef>
            <a:spcAft>
              <a:spcPts val="0"/>
            </a:spcAft>
          </a:pPr>
          <a:r>
            <a:rPr lang="ru-RU" sz="1400" b="1" u="none" kern="1200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МОРАЛЬНЫЕ УСТОИ</a:t>
          </a:r>
        </a:p>
      </dsp:txBody>
      <dsp:txXfrm>
        <a:off x="4600748" y="5028482"/>
        <a:ext cx="1219760" cy="1219760"/>
      </dsp:txXfrm>
    </dsp:sp>
    <dsp:sp modelId="{A5087EB2-F7D7-4405-A6B8-B6CB54D5D4C8}">
      <dsp:nvSpPr>
        <dsp:cNvPr id="0" name=""/>
        <dsp:cNvSpPr/>
      </dsp:nvSpPr>
      <dsp:spPr>
        <a:xfrm rot="9000000">
          <a:off x="3989658" y="3589060"/>
          <a:ext cx="366749" cy="58650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4092313" y="3678854"/>
        <a:ext cx="256724" cy="351901"/>
      </dsp:txXfrm>
    </dsp:sp>
    <dsp:sp modelId="{97D0A9E7-C0BA-4FEF-84ED-0CB35FC64B91}">
      <dsp:nvSpPr>
        <dsp:cNvPr id="0" name=""/>
        <dsp:cNvSpPr/>
      </dsp:nvSpPr>
      <dsp:spPr>
        <a:xfrm>
          <a:off x="2254957" y="3629244"/>
          <a:ext cx="1725002" cy="17250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99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БЫТ</a:t>
          </a:r>
        </a:p>
      </dsp:txBody>
      <dsp:txXfrm>
        <a:off x="2507578" y="3881865"/>
        <a:ext cx="1219760" cy="1219760"/>
      </dsp:txXfrm>
    </dsp:sp>
    <dsp:sp modelId="{435052BD-D9FD-4760-BE63-5919AEADC775}">
      <dsp:nvSpPr>
        <dsp:cNvPr id="0" name=""/>
        <dsp:cNvSpPr/>
      </dsp:nvSpPr>
      <dsp:spPr>
        <a:xfrm rot="12600000">
          <a:off x="3989658" y="2390947"/>
          <a:ext cx="366749" cy="586501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4092313" y="2535753"/>
        <a:ext cx="256724" cy="351901"/>
      </dsp:txXfrm>
    </dsp:sp>
    <dsp:sp modelId="{43B2A56E-F373-446F-B18D-8A4D3E2BD878}">
      <dsp:nvSpPr>
        <dsp:cNvPr id="0" name=""/>
        <dsp:cNvSpPr/>
      </dsp:nvSpPr>
      <dsp:spPr>
        <a:xfrm>
          <a:off x="2254957" y="1212261"/>
          <a:ext cx="1725002" cy="17250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9966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КУЛЬТУРА </a:t>
          </a:r>
        </a:p>
      </dsp:txBody>
      <dsp:txXfrm>
        <a:off x="2507578" y="1464882"/>
        <a:ext cx="1219760" cy="1219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426B-4FA9-4B30-9F06-7B872213BC59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BDC8A27-D418-499E-A7D2-A84942FE81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3515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426B-4FA9-4B30-9F06-7B872213BC59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8A27-D418-499E-A7D2-A84942FE81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4874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426B-4FA9-4B30-9F06-7B872213BC59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8A27-D418-499E-A7D2-A84942FE81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5579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426B-4FA9-4B30-9F06-7B872213BC59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8A27-D418-499E-A7D2-A84942FE81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3060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426B-4FA9-4B30-9F06-7B872213BC59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8A27-D418-499E-A7D2-A84942FE81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9694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426B-4FA9-4B30-9F06-7B872213BC59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8A27-D418-499E-A7D2-A84942FE81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0268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426B-4FA9-4B30-9F06-7B872213BC59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8A27-D418-499E-A7D2-A84942FE81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1307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426B-4FA9-4B30-9F06-7B872213BC59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8A27-D418-499E-A7D2-A84942FE81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9936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426B-4FA9-4B30-9F06-7B872213BC59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8A27-D418-499E-A7D2-A84942FE81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659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426B-4FA9-4B30-9F06-7B872213BC59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8A27-D418-499E-A7D2-A84942FE81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6689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070426B-4FA9-4B30-9F06-7B872213BC59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8A27-D418-499E-A7D2-A84942FE81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3476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0426B-4FA9-4B30-9F06-7B872213BC59}" type="datetimeFigureOut">
              <a:rPr lang="ru-RU" smtClean="0"/>
              <a:pPr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BDC8A27-D418-499E-A7D2-A84942FE81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8556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0DEAFCD-80BD-42B4-BFD4-09286A1E1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2324" y="1784571"/>
            <a:ext cx="9785444" cy="1542225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99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культурологической компетенции обучающихся при изучении алтайского героического эпоса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EA5135E-1244-4702-8D1C-ED6016069F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723184"/>
          </a:xfrm>
        </p:spPr>
        <p:txBody>
          <a:bodyPr>
            <a:noAutofit/>
          </a:bodyPr>
          <a:lstStyle/>
          <a:p>
            <a:pPr algn="r"/>
            <a:r>
              <a:rPr lang="ru-RU" dirty="0"/>
              <a:t>Емендеев И.М.,</a:t>
            </a:r>
          </a:p>
          <a:p>
            <a:pPr algn="r"/>
            <a:r>
              <a:rPr lang="ru-RU" dirty="0"/>
              <a:t>Учитель алтайского языка и литературы </a:t>
            </a:r>
            <a:r>
              <a:rPr lang="ru-RU" dirty="0" err="1"/>
              <a:t>боу</a:t>
            </a:r>
            <a:r>
              <a:rPr lang="ru-RU" dirty="0"/>
              <a:t> </a:t>
            </a:r>
            <a:r>
              <a:rPr lang="ru-RU" dirty="0" err="1"/>
              <a:t>ра</a:t>
            </a:r>
            <a:r>
              <a:rPr lang="ru-RU" dirty="0"/>
              <a:t> «</a:t>
            </a:r>
            <a:r>
              <a:rPr lang="ru-RU" dirty="0" err="1"/>
              <a:t>Ркл</a:t>
            </a:r>
            <a:r>
              <a:rPr lang="ru-RU" dirty="0"/>
              <a:t>», </a:t>
            </a:r>
          </a:p>
          <a:p>
            <a:pPr algn="r"/>
            <a:r>
              <a:rPr lang="ru-RU" dirty="0"/>
              <a:t>методист кафедры методики преподавания алтайского языка и литературы БУ ДПО РА «</a:t>
            </a:r>
            <a:r>
              <a:rPr lang="ru-RU" dirty="0" err="1"/>
              <a:t>ИПК</a:t>
            </a:r>
            <a:r>
              <a:rPr lang="ru-RU" cap="none" dirty="0" err="1"/>
              <a:t>и</a:t>
            </a:r>
            <a:r>
              <a:rPr lang="ru-RU" dirty="0" err="1"/>
              <a:t>пп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>РО Ра»</a:t>
            </a:r>
          </a:p>
        </p:txBody>
      </p:sp>
    </p:spTree>
    <p:extLst>
      <p:ext uri="{BB962C8B-B14F-4D97-AF65-F5344CB8AC3E}">
        <p14:creationId xmlns:p14="http://schemas.microsoft.com/office/powerpoint/2010/main" xmlns="" val="139497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CAE4C0B-DF24-4B3B-B23D-30A68870CDBF}"/>
              </a:ext>
            </a:extLst>
          </p:cNvPr>
          <p:cNvSpPr txBox="1"/>
          <p:nvPr/>
        </p:nvSpPr>
        <p:spPr>
          <a:xfrm>
            <a:off x="558800" y="919306"/>
            <a:ext cx="11074400" cy="501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i="1" dirty="0">
                <a:solidFill>
                  <a:srgbClr val="957241"/>
                </a:solidFill>
              </a:rPr>
              <a:t>Под «</a:t>
            </a:r>
            <a:r>
              <a:rPr lang="ru-RU" sz="2400" b="1" i="1" dirty="0">
                <a:solidFill>
                  <a:srgbClr val="957241"/>
                </a:solidFill>
              </a:rPr>
              <a:t>культурологической</a:t>
            </a:r>
            <a:r>
              <a:rPr lang="ru-RU" sz="2400" i="1" dirty="0">
                <a:solidFill>
                  <a:srgbClr val="957241"/>
                </a:solidFill>
              </a:rPr>
              <a:t> компетенцией» следует понимать такое качество личности, которое позволяет</a:t>
            </a:r>
            <a:r>
              <a:rPr lang="en-US" sz="2400" i="1" dirty="0">
                <a:solidFill>
                  <a:srgbClr val="957241"/>
                </a:solidFill>
              </a:rPr>
              <a:t>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rgbClr val="957241"/>
                </a:solidFill>
              </a:rPr>
              <a:t>ощущать себя объектом культурно-исторического процесса</a:t>
            </a:r>
            <a:r>
              <a:rPr lang="en-US" sz="2400" i="1" dirty="0">
                <a:solidFill>
                  <a:srgbClr val="957241"/>
                </a:solidFill>
              </a:rPr>
              <a:t>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rgbClr val="957241"/>
                </a:solidFill>
              </a:rPr>
              <a:t>быть широко образованным, иметь познания в разнообразных областях науки и искусства</a:t>
            </a:r>
            <a:r>
              <a:rPr lang="en-US" sz="2400" i="1" dirty="0">
                <a:solidFill>
                  <a:srgbClr val="957241"/>
                </a:solidFill>
              </a:rPr>
              <a:t>;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rgbClr val="957241"/>
                </a:solidFill>
              </a:rPr>
              <a:t>Понимать закономерности развития культуры как процесса по созданию, сохранению и трансляции общечеловеческих ценностей</a:t>
            </a:r>
            <a:r>
              <a:rPr lang="en-US" sz="2400" i="1" dirty="0">
                <a:solidFill>
                  <a:srgbClr val="957241"/>
                </a:solidFill>
              </a:rPr>
              <a:t>;</a:t>
            </a:r>
            <a:endParaRPr lang="ru-RU" sz="2400" i="1" dirty="0">
              <a:solidFill>
                <a:srgbClr val="957241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rgbClr val="957241"/>
                </a:solidFill>
              </a:rPr>
              <a:t>Быть частью современного мира, оперируя реалиями, обычаями, образами и своего народа, и других народов Земли.</a:t>
            </a:r>
            <a:endParaRPr lang="en-US" sz="2400" i="1" dirty="0">
              <a:solidFill>
                <a:srgbClr val="9572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921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>
            <a:extLst>
              <a:ext uri="{FF2B5EF4-FFF2-40B4-BE49-F238E27FC236}">
                <a16:creationId xmlns="" xmlns:a16="http://schemas.microsoft.com/office/drawing/2014/main" id="{E44E4866-EE2A-4A96-8DA4-C13A50268D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665126967"/>
              </p:ext>
            </p:extLst>
          </p:nvPr>
        </p:nvGraphicFramePr>
        <p:xfrm>
          <a:off x="885371" y="145745"/>
          <a:ext cx="10421257" cy="6566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6046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EB303F2E-2B28-47B3-9A98-2AF03E36D481}"/>
              </a:ext>
            </a:extLst>
          </p:cNvPr>
          <p:cNvSpPr txBox="1"/>
          <p:nvPr/>
        </p:nvSpPr>
        <p:spPr>
          <a:xfrm>
            <a:off x="558800" y="919306"/>
            <a:ext cx="11074400" cy="5567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i="1" dirty="0">
                <a:solidFill>
                  <a:srgbClr val="957241"/>
                </a:solidFill>
              </a:rPr>
              <a:t>Методы</a:t>
            </a:r>
            <a:r>
              <a:rPr lang="ru-RU" sz="2400" i="1" dirty="0">
                <a:solidFill>
                  <a:srgbClr val="957241"/>
                </a:solidFill>
              </a:rPr>
              <a:t> формирования культурологической компетенции обучающихся при изучении героического эпоса</a:t>
            </a:r>
            <a:r>
              <a:rPr lang="en-US" sz="2400" i="1" dirty="0">
                <a:solidFill>
                  <a:srgbClr val="957241"/>
                </a:solidFill>
              </a:rPr>
              <a:t>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i="1" dirty="0">
                <a:solidFill>
                  <a:srgbClr val="957241"/>
                </a:solidFill>
              </a:rPr>
              <a:t>Работа с иллюстративным материалом</a:t>
            </a:r>
            <a:r>
              <a:rPr lang="en-US" sz="2400" i="1" dirty="0">
                <a:solidFill>
                  <a:srgbClr val="957241"/>
                </a:solidFill>
              </a:rPr>
              <a:t>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i="1" dirty="0">
                <a:solidFill>
                  <a:srgbClr val="957241"/>
                </a:solidFill>
              </a:rPr>
              <a:t>Проведение специальных уроков с приглашением фольклористов / сказителя</a:t>
            </a:r>
            <a:r>
              <a:rPr lang="en-US" sz="2400" i="1" dirty="0">
                <a:solidFill>
                  <a:srgbClr val="957241"/>
                </a:solidFill>
              </a:rPr>
              <a:t>;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i="1" dirty="0">
                <a:solidFill>
                  <a:srgbClr val="957241"/>
                </a:solidFill>
              </a:rPr>
              <a:t>Осмысление художественного произведения через музыкальную интерпретацию</a:t>
            </a:r>
            <a:r>
              <a:rPr lang="en-US" sz="2400" i="1" dirty="0">
                <a:solidFill>
                  <a:srgbClr val="957241"/>
                </a:solidFill>
              </a:rPr>
              <a:t>;</a:t>
            </a:r>
            <a:endParaRPr lang="ru-RU" sz="2400" i="1" dirty="0">
              <a:solidFill>
                <a:srgbClr val="95724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ru-RU" sz="2400" i="1" dirty="0">
                <a:solidFill>
                  <a:srgbClr val="957241"/>
                </a:solidFill>
              </a:rPr>
              <a:t>Использование </a:t>
            </a:r>
            <a:r>
              <a:rPr lang="en-US" sz="2400" i="1" dirty="0">
                <a:solidFill>
                  <a:srgbClr val="957241"/>
                </a:solidFill>
              </a:rPr>
              <a:t>IT-</a:t>
            </a:r>
            <a:r>
              <a:rPr lang="ru-RU" sz="2400" i="1" dirty="0">
                <a:solidFill>
                  <a:srgbClr val="957241"/>
                </a:solidFill>
              </a:rPr>
              <a:t>технологий.</a:t>
            </a:r>
            <a:endParaRPr lang="en-US" sz="2400" i="1" dirty="0">
              <a:solidFill>
                <a:srgbClr val="95724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400" i="1" dirty="0">
              <a:solidFill>
                <a:srgbClr val="95724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en-US" sz="2400" i="1" dirty="0">
              <a:solidFill>
                <a:srgbClr val="9572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4835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2DD7BD3D-F641-4BD2-8734-0DEDF6B999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9428" y="419065"/>
            <a:ext cx="2494176" cy="3173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5851583-B5DB-4A04-A111-8BEA9D06A4C4}"/>
              </a:ext>
            </a:extLst>
          </p:cNvPr>
          <p:cNvSpPr txBox="1"/>
          <p:nvPr/>
        </p:nvSpPr>
        <p:spPr>
          <a:xfrm>
            <a:off x="746701" y="3721557"/>
            <a:ext cx="1795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957241"/>
                </a:solidFill>
              </a:rPr>
              <a:t>Вход в урок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88CB2E2-17E0-423E-B032-ADEFDFB4C8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2071" y="1083095"/>
            <a:ext cx="2638462" cy="2638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D7C868E-67FA-4E27-8D51-4F84716CE096}"/>
              </a:ext>
            </a:extLst>
          </p:cNvPr>
          <p:cNvSpPr txBox="1"/>
          <p:nvPr/>
        </p:nvSpPr>
        <p:spPr>
          <a:xfrm>
            <a:off x="3904719" y="3952389"/>
            <a:ext cx="4333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957241"/>
                </a:solidFill>
              </a:rPr>
              <a:t>Понятие «героический эпос»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B3456288-1B7C-408A-B577-A467A9DA70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49000" y="1675386"/>
            <a:ext cx="2541768" cy="32949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61E4664-EE2D-4190-8A78-4C0E8EB608E1}"/>
              </a:ext>
            </a:extLst>
          </p:cNvPr>
          <p:cNvSpPr txBox="1"/>
          <p:nvPr/>
        </p:nvSpPr>
        <p:spPr>
          <a:xfrm>
            <a:off x="5013278" y="5310919"/>
            <a:ext cx="7178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957241"/>
                </a:solidFill>
              </a:rPr>
              <a:t>Перевод эпоса «</a:t>
            </a:r>
            <a:r>
              <a:rPr lang="ru-RU" sz="2400" b="1" i="1" dirty="0" err="1">
                <a:solidFill>
                  <a:srgbClr val="957241"/>
                </a:solidFill>
              </a:rPr>
              <a:t>Маадай</a:t>
            </a:r>
            <a:r>
              <a:rPr lang="ru-RU" sz="2400" b="1" i="1" dirty="0">
                <a:solidFill>
                  <a:srgbClr val="957241"/>
                </a:solidFill>
              </a:rPr>
              <a:t>-Кара» на русский язык</a:t>
            </a:r>
          </a:p>
        </p:txBody>
      </p:sp>
    </p:spTree>
    <p:extLst>
      <p:ext uri="{BB962C8B-B14F-4D97-AF65-F5344CB8AC3E}">
        <p14:creationId xmlns:p14="http://schemas.microsoft.com/office/powerpoint/2010/main" xmlns="" val="38997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</p:bldLst>
  </p:timing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582</TotalTime>
  <Words>170</Words>
  <Application>Microsoft Office PowerPoint</Application>
  <PresentationFormat>Произвольный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Галерея</vt:lpstr>
      <vt:lpstr>Формирование культурологической компетенции обучающихся при изучении алтайского героического эпоса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подходы к изучению героического эпоса на уроке алтайской литературы в основной школе</dc:title>
  <dc:creator>Ильдар Емендеев</dc:creator>
  <cp:lastModifiedBy>Татьяна</cp:lastModifiedBy>
  <cp:revision>46</cp:revision>
  <dcterms:created xsi:type="dcterms:W3CDTF">2021-10-11T17:00:47Z</dcterms:created>
  <dcterms:modified xsi:type="dcterms:W3CDTF">2022-04-18T17:33:09Z</dcterms:modified>
</cp:coreProperties>
</file>